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4" r:id="rId10"/>
  </p:sldIdLst>
  <p:sldSz cx="12192000" cy="6858000"/>
  <p:notesSz cx="12192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26"/>
  </p:normalViewPr>
  <p:slideViewPr>
    <p:cSldViewPr>
      <p:cViewPr varScale="1">
        <p:scale>
          <a:sx n="90" d="100"/>
          <a:sy n="90" d="100"/>
        </p:scale>
        <p:origin x="232" y="50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67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67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67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67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67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673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152400" y="0"/>
            <a:ext cx="12192000" cy="685673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B239124-803F-7215-15EC-8819A1FA0E2F}"/>
              </a:ext>
            </a:extLst>
          </p:cNvPr>
          <p:cNvSpPr txBox="1"/>
          <p:nvPr/>
        </p:nvSpPr>
        <p:spPr>
          <a:xfrm>
            <a:off x="685800" y="533400"/>
            <a:ext cx="39928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/>
              <a:t>DOCENTE ORIENTATORE</a:t>
            </a:r>
          </a:p>
          <a:p>
            <a:r>
              <a:rPr lang="it-IT" sz="2800" dirty="0"/>
              <a:t>Prof.ssa Morana Giovanna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17A809A-67B8-8839-C180-AD7197443BC6}"/>
              </a:ext>
            </a:extLst>
          </p:cNvPr>
          <p:cNvSpPr txBox="1"/>
          <p:nvPr/>
        </p:nvSpPr>
        <p:spPr>
          <a:xfrm>
            <a:off x="3733800" y="1751045"/>
            <a:ext cx="4190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ELENCO DOCENTI  TUTOR</a:t>
            </a:r>
            <a:endParaRPr lang="it-IT" sz="2400" dirty="0"/>
          </a:p>
        </p:txBody>
      </p:sp>
      <p:graphicFrame>
        <p:nvGraphicFramePr>
          <p:cNvPr id="6" name="Tabella 6">
            <a:extLst>
              <a:ext uri="{FF2B5EF4-FFF2-40B4-BE49-F238E27FC236}">
                <a16:creationId xmlns:a16="http://schemas.microsoft.com/office/drawing/2014/main" id="{97C47A28-A6C6-72FF-C0B9-437B20BD6B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0115616"/>
              </p:ext>
            </p:extLst>
          </p:nvPr>
        </p:nvGraphicFramePr>
        <p:xfrm>
          <a:off x="1447800" y="2457198"/>
          <a:ext cx="8128000" cy="3160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0207327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30368082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8925121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686830170"/>
                    </a:ext>
                  </a:extLst>
                </a:gridCol>
              </a:tblGrid>
              <a:tr h="293939">
                <a:tc>
                  <a:txBody>
                    <a:bodyPr/>
                    <a:lstStyle/>
                    <a:p>
                      <a:r>
                        <a:rPr lang="it-IT" dirty="0"/>
                        <a:t>DOCENTI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CLASSI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DOCENTI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CLASSI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2310324"/>
                  </a:ext>
                </a:extLst>
              </a:tr>
              <a:tr h="2063019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4495023"/>
                  </a:ext>
                </a:extLst>
              </a:tr>
              <a:tr h="298022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639976"/>
                  </a:ext>
                </a:extLst>
              </a:tr>
              <a:tr h="298022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81544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3756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673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14</Words>
  <Application>Microsoft Macintosh PowerPoint</Application>
  <PresentationFormat>Widescreen</PresentationFormat>
  <Paragraphs>7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1" baseType="lpstr"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INSEGNANTI TUTOR  E ORIENTATORE</dc:title>
  <dc:creator>Marco Biribò</dc:creator>
  <cp:lastModifiedBy>ANDREA BIANCO</cp:lastModifiedBy>
  <cp:revision>1</cp:revision>
  <dcterms:created xsi:type="dcterms:W3CDTF">2024-01-07T17:22:22Z</dcterms:created>
  <dcterms:modified xsi:type="dcterms:W3CDTF">2024-01-07T17:44:59Z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2023-10-06T00:00:00Z</vt:filetime>
  </property>
  <property fmtid="{D5CDD505-2E9C-101B-9397-08002B2CF9AE}" pid="3" name="Creator">
    <vt:lpwstr>Impress</vt:lpwstr>
  </property>
  <property fmtid="{D5CDD505-2E9C-101B-9397-08002B2CF9AE}" pid="4" name="LastSaved">
    <vt:filetime>2024-01-07T00:00:00Z</vt:filetime>
  </property>
</Properties>
</file>