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10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Dati Generali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226314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8002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10 -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2026-09-03T07:26:48Z</dcterms:created>
  <dcterms:modified xsi:type="dcterms:W3CDTF">2026-09-03T07:26:48Z</dcterms:modified>
</cp:coreProperties>
</file>