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10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Matematica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8912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626087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49153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57025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37197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2026-09-03T07:28:26Z</dcterms:created>
  <dcterms:modified xsi:type="dcterms:W3CDTF">2026-09-03T07:28:26Z</dcterms:modified>
</cp:coreProperties>
</file>