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13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Inglese Listening 2025-2026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93192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Listening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2064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Listening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49153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Listening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Listening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8056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Listening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37197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Listening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Listening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Listening 2025-2026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2026-09-03T07:29:34Z</dcterms:created>
  <dcterms:modified xsi:type="dcterms:W3CDTF">2026-09-03T07:29:34Z</dcterms:modified>
</cp:coreProperties>
</file>