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notesMasterIdLst>
    <p:notesMasterId r:id="rId10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image" Target="../media/image-2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image" Target="../media/image-3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image" Target="../media/image-4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image" Target="../media/image-5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image" Target="../media/image-6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-1.png"/><Relationship Id="rId2" Type="http://schemas.openxmlformats.org/officeDocument/2006/relationships/image" Target="../media/image-7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image" Target="../media/image-8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restituzionedati.invalsi.it/logo192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" y="2103120"/>
            <a:ext cx="914400" cy="9144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2103120" y="0"/>
            <a:ext cx="9144000" cy="5143500"/>
          </a:xfrm>
          <a:prstGeom prst="rect">
            <a:avLst/>
          </a:prstGeom>
          <a:solidFill>
            <a:srgbClr val="FFFFFF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000000"/>
                </a:solidFill>
              </a:rPr>
              <a:t>Rilevazioni Nazionali</a:t>
            </a:r>
            <a:endParaRPr lang="en-US" sz="2400" dirty="0"/>
          </a:p>
          <a:p>
            <a:pPr indent="0" marL="0">
              <a:buNone/>
            </a:pPr>
            <a:r>
              <a:rPr lang="en-US" sz="2400" b="1" dirty="0">
                <a:solidFill>
                  <a:srgbClr val="000000"/>
                </a:solidFill>
              </a:rPr>
              <a:t>Grado 13</a:t>
            </a:r>
            <a:endParaRPr lang="en-US" sz="2400" dirty="0"/>
          </a:p>
          <a:p>
            <a:pPr indent="0" marL="0">
              <a:buNone/>
            </a:pPr>
            <a:r>
              <a:rPr lang="en-US" sz="2400" b="1" dirty="0">
                <a:solidFill>
                  <a:srgbClr val="000000"/>
                </a:solidFill>
              </a:rPr>
              <a:t>Dati Generali 2025-2026</a:t>
            </a:r>
            <a:endParaRPr lang="en-US" sz="2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3086100"/>
          </a:xfrm>
          <a:prstGeom prst="rect">
            <a:avLst/>
          </a:prstGeom>
        </p:spPr>
      </p:pic>
      <p:pic>
        <p:nvPicPr>
          <p:cNvPr id="3" name="Image 1" descr="https://restituzionedati.invalsi.it/logo32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4754880"/>
            <a:ext cx="182880" cy="18288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65760" y="4846320"/>
            <a:ext cx="9144000" cy="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000000"/>
                </a:solidFill>
              </a:rPr>
              <a:t>Rilevazioni Nazionali - Grado 13 - Dati Generali 2025-2026</a:t>
            </a:r>
            <a:endParaRPr lang="en-US" sz="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3703320"/>
          </a:xfrm>
          <a:prstGeom prst="rect">
            <a:avLst/>
          </a:prstGeom>
        </p:spPr>
      </p:pic>
      <p:pic>
        <p:nvPicPr>
          <p:cNvPr id="3" name="Image 1" descr="https://restituzionedati.invalsi.it/logo32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4754880"/>
            <a:ext cx="182880" cy="18288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65760" y="4846320"/>
            <a:ext cx="9144000" cy="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000000"/>
                </a:solidFill>
              </a:rPr>
              <a:t>Rilevazioni Nazionali - Grado 13 - Dati Generali 2025-2026</a:t>
            </a:r>
            <a:endParaRPr lang="en-US" sz="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2880360"/>
          </a:xfrm>
          <a:prstGeom prst="rect">
            <a:avLst/>
          </a:prstGeom>
        </p:spPr>
      </p:pic>
      <p:pic>
        <p:nvPicPr>
          <p:cNvPr id="3" name="Image 1" descr="https://restituzionedati.invalsi.it/logo32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4754880"/>
            <a:ext cx="182880" cy="18288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65760" y="4846320"/>
            <a:ext cx="9144000" cy="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000000"/>
                </a:solidFill>
              </a:rPr>
              <a:t>Rilevazioni Nazionali - Grado 13 - Dati Generali 2025-2026</a:t>
            </a:r>
            <a:endParaRPr lang="en-US" sz="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3857625"/>
          </a:xfrm>
          <a:prstGeom prst="rect">
            <a:avLst/>
          </a:prstGeom>
        </p:spPr>
      </p:pic>
      <p:pic>
        <p:nvPicPr>
          <p:cNvPr id="3" name="Image 1" descr="https://restituzionedati.invalsi.it/logo32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4754880"/>
            <a:ext cx="182880" cy="18288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65760" y="4846320"/>
            <a:ext cx="9144000" cy="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000000"/>
                </a:solidFill>
              </a:rPr>
              <a:t>Rilevazioni Nazionali - Grado 13 - Dati Generali 2025-2026</a:t>
            </a:r>
            <a:endParaRPr lang="en-US" sz="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3909060"/>
          </a:xfrm>
          <a:prstGeom prst="rect">
            <a:avLst/>
          </a:prstGeom>
        </p:spPr>
      </p:pic>
      <p:pic>
        <p:nvPicPr>
          <p:cNvPr id="3" name="Image 1" descr="https://restituzionedati.invalsi.it/logo32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4754880"/>
            <a:ext cx="182880" cy="18288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65760" y="4846320"/>
            <a:ext cx="9144000" cy="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000000"/>
                </a:solidFill>
              </a:rPr>
              <a:t>Rilevazioni Nazionali - Grado 13 - Dati Generali 2025-2026</a:t>
            </a:r>
            <a:endParaRPr lang="en-US" sz="8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3909060"/>
          </a:xfrm>
          <a:prstGeom prst="rect">
            <a:avLst/>
          </a:prstGeom>
        </p:spPr>
      </p:pic>
      <p:pic>
        <p:nvPicPr>
          <p:cNvPr id="3" name="Image 1" descr="https://restituzionedati.invalsi.it/logo32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4754880"/>
            <a:ext cx="182880" cy="18288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65760" y="4846320"/>
            <a:ext cx="9144000" cy="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000000"/>
                </a:solidFill>
              </a:rPr>
              <a:t>Rilevazioni Nazionali - Grado 13 - Dati Generali 2025-2026</a:t>
            </a:r>
            <a:endParaRPr lang="en-US" sz="8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1800225"/>
          </a:xfrm>
          <a:prstGeom prst="rect">
            <a:avLst/>
          </a:prstGeom>
        </p:spPr>
      </p:pic>
      <p:pic>
        <p:nvPicPr>
          <p:cNvPr id="3" name="Image 1" descr="https://restituzionedati.invalsi.it/logo32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4754880"/>
            <a:ext cx="182880" cy="18288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65760" y="4846320"/>
            <a:ext cx="9144000" cy="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000000"/>
                </a:solidFill>
              </a:rPr>
              <a:t>Rilevazioni Nazionali - Grado 13 - Dati Generali 2025-2026</a:t>
            </a:r>
            <a:endParaRPr lang="en-US" sz="8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2026-09-03T07:28:57Z</dcterms:created>
  <dcterms:modified xsi:type="dcterms:W3CDTF">2026-09-03T07:28:57Z</dcterms:modified>
</cp:coreProperties>
</file>