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restituzionedati.invalsi.it/logo19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103120"/>
            <a:ext cx="914400" cy="9144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0312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Rilevazioni Nazionali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Grado 13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competenze-digitali 2025-2026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1148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competenze-digitali 2025-2026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competenze-digitali 2025-2026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competenze-digitali 2025-2026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competenze-digitali 2025-2026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competenze-digitali 2025-2026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2026-09-03T07:29:59Z</dcterms:created>
  <dcterms:modified xsi:type="dcterms:W3CDTF">2026-09-03T07:29:59Z</dcterms:modified>
</cp:coreProperties>
</file>